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Slides/notesSlide4.xml" ContentType="application/vnd.openxmlformats-officedocument.presentationml.notes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Masters/slideMaster1.xml" ContentType="application/vnd.openxmlformats-officedocument.presentationml.slideMaster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271" r:id="rId3"/>
    <p:sldId id="279" r:id="rId4"/>
    <p:sldId id="281" r:id="rId5"/>
    <p:sldId id="280" r:id="rId6"/>
    <p:sldId id="257" r:id="rId7"/>
  </p:sldIdLst>
  <p:sldSz cx="12192000" cy="6858000"/>
  <p:notesSz cx="6858000" cy="9144000"/>
  <p:defaultTextStyle>
    <a:defPPr rtl="0"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elkommen" id="{E75E278A-FF0E-49A4-B170-79828D63BBAD}">
          <p14:sldIdLst>
            <p14:sldId id="256"/>
          </p14:sldIdLst>
        </p14:section>
        <p14:section name="Utforming, transformasjon, kommentering, samarbeid, fortell meg det" id="{B9B51309-D148-4332-87C2-07BE32FBCA3B}">
          <p14:sldIdLst>
            <p14:sldId id="271"/>
            <p14:sldId id="279"/>
            <p14:sldId id="281"/>
            <p14:sldId id="280"/>
            <p14:sldId id="257"/>
          </p14:sldIdLst>
        </p14:section>
        <p14:section name="Finn ut mer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Forfatte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3" autoAdjust="0"/>
    <p:restoredTop sz="94241" autoAdjust="0"/>
  </p:normalViewPr>
  <p:slideViewPr>
    <p:cSldViewPr snapToGrid="0">
      <p:cViewPr>
        <p:scale>
          <a:sx n="96" d="100"/>
          <a:sy n="96" d="100"/>
        </p:scale>
        <p:origin x="58" y="-6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1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9C596AA-C25C-4219-A65A-700E6EDF023B}" type="datetime1">
              <a:rPr lang="nb-NO" smtClean="0"/>
              <a:t>14.09.2026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b-NO" noProof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CD2C96F-7514-450A-BA8A-07A880F0AAFA}" type="datetime1">
              <a:rPr lang="nb-NO" noProof="0" smtClean="0"/>
              <a:t>14.09.2026</a:t>
            </a:fld>
            <a:endParaRPr lang="nb-NO" noProof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228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5507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5440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583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4230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sz="1800" noProof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b-NO" noProof="0"/>
              <a:t>Klikk for å redigere 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nb-NO" sz="1800" noProof="0"/>
          </a:p>
        </p:txBody>
      </p:sp>
      <p:cxnSp>
        <p:nvCxnSpPr>
          <p:cNvPr id="12" name="Rett linje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tel 3"/>
          <p:cNvSpPr>
            <a:spLocks noGrp="1"/>
          </p:cNvSpPr>
          <p:nvPr>
            <p:ph type="title" hasCustomPrompt="1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nb-NO" noProof="0"/>
              <a:t>Klikk for å redigere tekststiler i malen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nb-NO" noProof="0"/>
              <a:t>Andre nivå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nb-NO" noProof="0"/>
              <a:t>Tredje nivå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nb-NO" noProof="0"/>
              <a:t>Fjerde nivå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nb-NO" noProof="0"/>
              <a:t>Femte nivå</a:t>
            </a:r>
          </a:p>
        </p:txBody>
      </p:sp>
      <p:sp>
        <p:nvSpPr>
          <p:cNvPr id="6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DABD35BE-9241-4DB2-A5E3-95F9F6AEA0B5}" type="datetime1">
              <a:rPr lang="nb-NO" noProof="0" smtClean="0"/>
              <a:t>14.09.2026</a:t>
            </a:fld>
            <a:endParaRPr lang="nb-NO" noProof="0"/>
          </a:p>
        </p:txBody>
      </p:sp>
      <p:sp>
        <p:nvSpPr>
          <p:cNvPr id="7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8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sz="1800" noProof="0"/>
          </a:p>
        </p:txBody>
      </p:sp>
      <p:sp>
        <p:nvSpPr>
          <p:cNvPr id="10" name="Rektangel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sz="1800" noProof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nb-NO" noProof="0"/>
              <a:t>Klikk for å redigere tekststiler i malen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nb-NO" noProof="0"/>
              <a:t>Andre nivå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nb-NO" noProof="0"/>
              <a:t>Tredje nivå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nb-NO" noProof="0"/>
              <a:t>Fjerde nivå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nb-NO" sz="1800" noProof="0"/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nb-NO" noProof="0"/>
              <a:t>Klikk for å redigere tittelstil i malen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63F82802-EBCB-4324-83ED-27335A758D50}" type="datetime1">
              <a:rPr lang="nb-NO" noProof="0" smtClean="0"/>
              <a:t>14.09.2026</a:t>
            </a:fld>
            <a:endParaRPr lang="nb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  <p:cxnSp>
        <p:nvCxnSpPr>
          <p:cNvPr id="8" name="Rett linje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ko.no/delta/samling-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ferkingstad@karmoykirken.no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nb-NO" sz="4800" dirty="0">
                <a:solidFill>
                  <a:schemeClr val="bg1"/>
                </a:solidFill>
              </a:rPr>
              <a:t>Velkommen til foreldremøte 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nb-NO" sz="2400" dirty="0">
                <a:solidFill>
                  <a:schemeClr val="bg1"/>
                </a:solidFill>
                <a:latin typeface="+mj-lt"/>
              </a:rPr>
              <a:t>Konfirmantforeldre 2026/2027</a:t>
            </a:r>
          </a:p>
        </p:txBody>
      </p:sp>
      <p:pic>
        <p:nvPicPr>
          <p:cNvPr id="4" name="Bilde 3" descr="Ikon for PowerPoint-program"/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invGray">
          <a:xfrm>
            <a:off x="670216" y="5193062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8975218" cy="640080"/>
          </a:xfrm>
        </p:spPr>
        <p:txBody>
          <a:bodyPr rtlCol="0">
            <a:noAutofit/>
          </a:bodyPr>
          <a:lstStyle/>
          <a:p>
            <a:pPr rtl="0"/>
            <a:r>
              <a:rPr lang="nb-NO" dirty="0">
                <a:latin typeface="Segoe UI Light" panose="020B0502040204020203" pitchFamily="34" charset="0"/>
                <a:cs typeface="Segoe UI Light" panose="020B0502040204020203" pitchFamily="34" charset="0"/>
              </a:rPr>
              <a:t>Gudstjeneste</a:t>
            </a:r>
          </a:p>
        </p:txBody>
      </p:sp>
      <p:sp>
        <p:nvSpPr>
          <p:cNvPr id="38" name="Plassholder for innhold 17"/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rtl="0">
              <a:spcAft>
                <a:spcPts val="600"/>
              </a:spcAft>
              <a:defRPr/>
            </a:pPr>
            <a:r>
              <a:rPr lang="nb-NO" sz="1800" dirty="0">
                <a:latin typeface="Segoe UI" panose="020B0502040204020203" pitchFamily="34" charset="0"/>
                <a:cs typeface="Segoe UI" panose="020B0502040204020203" pitchFamily="34" charset="0"/>
              </a:rPr>
              <a:t>8 gudstjenester</a:t>
            </a:r>
          </a:p>
          <a:p>
            <a:pPr lvl="0" rtl="0">
              <a:spcAft>
                <a:spcPts val="600"/>
              </a:spcAft>
              <a:defRPr/>
            </a:pPr>
            <a:r>
              <a:rPr lang="nb-NO" sz="1800" dirty="0">
                <a:latin typeface="Segoe UI" panose="020B0502040204020203" pitchFamily="34" charset="0"/>
                <a:cs typeface="Segoe UI" panose="020B0502040204020203" pitchFamily="34" charset="0"/>
              </a:rPr>
              <a:t>3 obligatoriske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nb-NO" sz="1800" dirty="0">
                <a:latin typeface="Segoe UI" panose="020B0502040204020203" pitchFamily="34" charset="0"/>
                <a:cs typeface="Segoe UI" panose="020B0502040204020203" pitchFamily="34" charset="0"/>
              </a:rPr>
              <a:t>Presentasjonsgudstjenesten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nb-NO" sz="1800" dirty="0">
                <a:latin typeface="Segoe UI" panose="020B0502040204020203" pitchFamily="34" charset="0"/>
                <a:cs typeface="Segoe UI" panose="020B0502040204020203" pitchFamily="34" charset="0"/>
              </a:rPr>
              <a:t>Konfirmantfestivalen 6. </a:t>
            </a:r>
            <a:r>
              <a:rPr lang="nb-NO" sz="1800" dirty="0" err="1">
                <a:latin typeface="Segoe UI" panose="020B0502040204020203" pitchFamily="34" charset="0"/>
                <a:cs typeface="Segoe UI" panose="020B0502040204020203" pitchFamily="34" charset="0"/>
              </a:rPr>
              <a:t>feb</a:t>
            </a:r>
            <a:endParaRPr lang="nb-NO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nb-NO" sz="1800" dirty="0" err="1">
                <a:latin typeface="Segoe UI" panose="020B0502040204020203" pitchFamily="34" charset="0"/>
                <a:cs typeface="Segoe UI" panose="020B0502040204020203" pitchFamily="34" charset="0"/>
              </a:rPr>
              <a:t>Konfirmasjonsgudstjensten</a:t>
            </a:r>
            <a:endParaRPr lang="nb-NO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nb-NO" sz="1800" dirty="0">
                <a:latin typeface="Segoe UI" panose="020B0502040204020203" pitchFamily="34" charset="0"/>
                <a:cs typeface="Segoe UI" panose="020B0502040204020203" pitchFamily="34" charset="0"/>
              </a:rPr>
              <a:t>* Oppsett for konfirmasjonsgudstjenesten</a:t>
            </a:r>
            <a:endParaRPr lang="nb-NO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rcRect t="24645" b="24645"/>
          <a:stretch/>
        </p:blipFill>
        <p:spPr>
          <a:xfrm>
            <a:off x="4762500" y="1385113"/>
            <a:ext cx="6770331" cy="457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b-NO" dirty="0">
                <a:latin typeface="Segoe UI Light" panose="020B0502040204020203" pitchFamily="34" charset="0"/>
                <a:cs typeface="Segoe UI Light" panose="020B0502040204020203" pitchFamily="34" charset="0"/>
              </a:rPr>
              <a:t>Gruppevalg</a:t>
            </a:r>
          </a:p>
        </p:txBody>
      </p:sp>
      <p:sp>
        <p:nvSpPr>
          <p:cNvPr id="25" name="Plassholder for innhold 17"/>
          <p:cNvSpPr txBox="1">
            <a:spLocks/>
          </p:cNvSpPr>
          <p:nvPr/>
        </p:nvSpPr>
        <p:spPr>
          <a:xfrm>
            <a:off x="541609" y="145549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endParaRPr lang="nb-NO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Gruppe 17" descr="Liten sirkel med tallet 1 i for å indikere trinn 1"/>
          <p:cNvGrpSpPr/>
          <p:nvPr/>
        </p:nvGrpSpPr>
        <p:grpSpPr bwMode="blackWhite">
          <a:xfrm>
            <a:off x="531552" y="1917997"/>
            <a:ext cx="558179" cy="409838"/>
            <a:chOff x="6953426" y="711274"/>
            <a:chExt cx="558179" cy="409838"/>
          </a:xfrm>
        </p:grpSpPr>
        <p:sp>
          <p:nvSpPr>
            <p:cNvPr id="19" name="Ellipse 18" descr="Liten sirkel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/>
            </a:p>
          </p:txBody>
        </p:sp>
        <p:sp>
          <p:nvSpPr>
            <p:cNvPr id="20" name="Tekstboks 19" descr="Tall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nb-NO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1" name="Plassholder for innhold 17"/>
          <p:cNvSpPr txBox="1">
            <a:spLocks/>
          </p:cNvSpPr>
          <p:nvPr/>
        </p:nvSpPr>
        <p:spPr>
          <a:xfrm>
            <a:off x="1056513" y="1883541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nb-NO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Followmekonfirmanter</a:t>
            </a: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starter på onsdag. Har valgt </a:t>
            </a:r>
            <a:r>
              <a:rPr lang="nb-NO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prakis</a:t>
            </a: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Bollebakere til onsdag? </a:t>
            </a:r>
            <a:endParaRPr lang="nb-NO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33" name="Gruppe 32" descr="Liten sirkel med tallet 2 i for å indikere trinn 2"/>
          <p:cNvGrpSpPr/>
          <p:nvPr/>
        </p:nvGrpSpPr>
        <p:grpSpPr bwMode="blackWhite">
          <a:xfrm>
            <a:off x="531552" y="2804257"/>
            <a:ext cx="558179" cy="409838"/>
            <a:chOff x="6953426" y="711274"/>
            <a:chExt cx="558179" cy="409838"/>
          </a:xfrm>
        </p:grpSpPr>
        <p:sp>
          <p:nvSpPr>
            <p:cNvPr id="34" name="Ellipse 33" descr="Liten sirkel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/>
            </a:p>
          </p:txBody>
        </p:sp>
        <p:sp>
          <p:nvSpPr>
            <p:cNvPr id="35" name="Tekstboks 34" descr="Tall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nb-NO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36" name="Plassholder for innhold 17"/>
          <p:cNvSpPr txBox="1">
            <a:spLocks/>
          </p:cNvSpPr>
          <p:nvPr/>
        </p:nvSpPr>
        <p:spPr>
          <a:xfrm>
            <a:off x="1056513" y="2769802"/>
            <a:ext cx="4504252" cy="1065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Krik-konfirmanter, fredag kl. 17.30-20.30. Møter på Skudenes bedehus, avslutter i hallen</a:t>
            </a:r>
          </a:p>
        </p:txBody>
      </p:sp>
      <p:grpSp>
        <p:nvGrpSpPr>
          <p:cNvPr id="22" name="Gruppe 21" descr="Liten sirkel med tallet 3 i for å indikere trinn 3"/>
          <p:cNvGrpSpPr/>
          <p:nvPr/>
        </p:nvGrpSpPr>
        <p:grpSpPr bwMode="blackWhite">
          <a:xfrm>
            <a:off x="531552" y="4208299"/>
            <a:ext cx="558179" cy="409838"/>
            <a:chOff x="6953426" y="711274"/>
            <a:chExt cx="558179" cy="409838"/>
          </a:xfrm>
        </p:grpSpPr>
        <p:sp>
          <p:nvSpPr>
            <p:cNvPr id="24" name="Ellipse 23" descr="Liten sirkel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/>
            </a:p>
          </p:txBody>
        </p:sp>
        <p:sp>
          <p:nvSpPr>
            <p:cNvPr id="30" name="Tekstboks 29" descr="Tall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nb-NO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2" name="Plassholder for innhold 17"/>
          <p:cNvSpPr txBox="1">
            <a:spLocks/>
          </p:cNvSpPr>
          <p:nvPr/>
        </p:nvSpPr>
        <p:spPr>
          <a:xfrm>
            <a:off x="1056513" y="4161812"/>
            <a:ext cx="4504252" cy="761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Spill og </a:t>
            </a:r>
            <a:r>
              <a:rPr lang="nb-NO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chill</a:t>
            </a: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, mat og prat konfirmanter og Grønnkonfirmanter.  Har undervisning sammen. </a:t>
            </a:r>
          </a:p>
        </p:txBody>
      </p:sp>
      <p:grpSp>
        <p:nvGrpSpPr>
          <p:cNvPr id="37" name="Gruppe 36" descr="Liten sirkel med tallet 4 i for å indikere trinn 4"/>
          <p:cNvGrpSpPr/>
          <p:nvPr/>
        </p:nvGrpSpPr>
        <p:grpSpPr bwMode="blackWhite">
          <a:xfrm>
            <a:off x="531552" y="5137379"/>
            <a:ext cx="558179" cy="409838"/>
            <a:chOff x="6953426" y="711274"/>
            <a:chExt cx="558179" cy="409838"/>
          </a:xfrm>
        </p:grpSpPr>
        <p:sp>
          <p:nvSpPr>
            <p:cNvPr id="38" name="Ellipse 37" descr="Liten sirkel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/>
            </a:p>
          </p:txBody>
        </p:sp>
        <p:sp>
          <p:nvSpPr>
            <p:cNvPr id="39" name="Tekstboks 38" descr="Tall 4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nb-NO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40" name="Plassholder for innhold 17"/>
          <p:cNvSpPr txBox="1">
            <a:spLocks/>
          </p:cNvSpPr>
          <p:nvPr/>
        </p:nvSpPr>
        <p:spPr>
          <a:xfrm>
            <a:off x="1056513" y="5102924"/>
            <a:ext cx="4442455" cy="563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Fredtunkonfirmanter</a:t>
            </a:r>
          </a:p>
        </p:txBody>
      </p:sp>
      <p:pic>
        <p:nvPicPr>
          <p:cNvPr id="29" name="Bilde 28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47727" y="1282966"/>
            <a:ext cx="3192335" cy="2394252"/>
          </a:xfrm>
          <a:prstGeom prst="rect">
            <a:avLst/>
          </a:prstGeom>
        </p:spPr>
      </p:pic>
      <p:pic>
        <p:nvPicPr>
          <p:cNvPr id="23" name="Bilde 22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93034" y="3420768"/>
            <a:ext cx="3985569" cy="298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b-NO" dirty="0">
                <a:latin typeface="Segoe UI Light" panose="020B0502040204020203" pitchFamily="34" charset="0"/>
                <a:cs typeface="Segoe UI Light" panose="020B0502040204020203" pitchFamily="34" charset="0"/>
              </a:rPr>
              <a:t>Fravær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half" idx="4294967295"/>
          </p:nvPr>
        </p:nvSpPr>
        <p:spPr>
          <a:xfrm>
            <a:off x="541610" y="1431010"/>
            <a:ext cx="4557164" cy="4790886"/>
          </a:xfrm>
        </p:spPr>
        <p:txBody>
          <a:bodyPr vert="horz" lIns="91440" tIns="45720" rIns="91440" bIns="45720" rtlCol="0">
            <a:normAutofit/>
          </a:bodyPr>
          <a:lstStyle/>
          <a:p>
            <a:pPr marL="171450" indent="-17145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 obligatorisk</a:t>
            </a:r>
          </a:p>
          <a:p>
            <a:pPr marL="171450" indent="-17145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Foreldre gir beskjed</a:t>
            </a:r>
            <a:endParaRPr lang="nb-NO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>
              <a:lnSpc>
                <a:spcPts val="18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Ved mye fravær- </a:t>
            </a:r>
            <a:r>
              <a:rPr lang="nb-NO" dirty="0">
                <a:hlinkClick r:id="rId3"/>
              </a:rPr>
              <a:t>Delta - Samling 1 - IKO</a:t>
            </a:r>
            <a:endParaRPr lang="nb-NO" dirty="0"/>
          </a:p>
          <a:p>
            <a:pPr marL="171450" indent="-17145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endParaRPr lang="nb-NO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78E2F09-FA8B-8802-6321-076E7CCC8E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431010"/>
            <a:ext cx="3406693" cy="4532814"/>
          </a:xfrm>
          <a:prstGeom prst="rect">
            <a:avLst/>
          </a:prstGeom>
        </p:spPr>
      </p:pic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60293A40-1884-D1CD-8C88-6D43F10245F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80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nb-NO" dirty="0"/>
              <a:t>Foreldrebidrag</a:t>
            </a:r>
            <a:endParaRPr lang="nb-NO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0" name="Plassholder for innhold 17"/>
          <p:cNvSpPr txBox="1">
            <a:spLocks/>
          </p:cNvSpPr>
          <p:nvPr/>
        </p:nvSpPr>
        <p:spPr>
          <a:xfrm>
            <a:off x="541609" y="145549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nb-NO" dirty="0"/>
              <a:t>Tusen takk til alle som kan og vil bidra!</a:t>
            </a:r>
          </a:p>
        </p:txBody>
      </p:sp>
      <p:grpSp>
        <p:nvGrpSpPr>
          <p:cNvPr id="13" name="Gruppe 12" descr="Liten sirkel med tallet 1 i for å indikere trinn 1"/>
          <p:cNvGrpSpPr/>
          <p:nvPr/>
        </p:nvGrpSpPr>
        <p:grpSpPr bwMode="blackWhite">
          <a:xfrm>
            <a:off x="558723" y="1917997"/>
            <a:ext cx="558179" cy="409838"/>
            <a:chOff x="6953426" y="711274"/>
            <a:chExt cx="558179" cy="409838"/>
          </a:xfrm>
        </p:grpSpPr>
        <p:sp>
          <p:nvSpPr>
            <p:cNvPr id="14" name="Ellipse 13" descr="Liten sirkel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/>
            </a:p>
          </p:txBody>
        </p:sp>
        <p:sp>
          <p:nvSpPr>
            <p:cNvPr id="15" name="Tekstboks 14" descr="Tall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nb-NO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16" name="Plassholder for innhold 17"/>
          <p:cNvSpPr txBox="1">
            <a:spLocks/>
          </p:cNvSpPr>
          <p:nvPr/>
        </p:nvSpPr>
        <p:spPr>
          <a:xfrm>
            <a:off x="1066039" y="1958189"/>
            <a:ext cx="2651151" cy="954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Bollebaking</a:t>
            </a:r>
          </a:p>
        </p:txBody>
      </p:sp>
      <p:grpSp>
        <p:nvGrpSpPr>
          <p:cNvPr id="18" name="Gruppe 17" descr="Liten sirkel med tallet 2 i for å indikere trinn 2"/>
          <p:cNvGrpSpPr/>
          <p:nvPr/>
        </p:nvGrpSpPr>
        <p:grpSpPr bwMode="blackWhite">
          <a:xfrm>
            <a:off x="558723" y="2896735"/>
            <a:ext cx="558179" cy="409838"/>
            <a:chOff x="6953426" y="711274"/>
            <a:chExt cx="558179" cy="409838"/>
          </a:xfrm>
        </p:grpSpPr>
        <p:sp>
          <p:nvSpPr>
            <p:cNvPr id="23" name="Ellipse 22" descr="Liten sirkel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/>
            </a:p>
          </p:txBody>
        </p:sp>
        <p:sp>
          <p:nvSpPr>
            <p:cNvPr id="24" name="Tekstboks 23" descr="Tall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nb-NO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5" name="Plassholder for innhold 17"/>
          <p:cNvSpPr txBox="1">
            <a:spLocks/>
          </p:cNvSpPr>
          <p:nvPr/>
        </p:nvSpPr>
        <p:spPr>
          <a:xfrm>
            <a:off x="1066038" y="2936927"/>
            <a:ext cx="2651153" cy="1456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Pizza</a:t>
            </a:r>
          </a:p>
        </p:txBody>
      </p:sp>
      <p:grpSp>
        <p:nvGrpSpPr>
          <p:cNvPr id="26" name="Gruppe 25" descr="Liten sirkel med tallet 3 i for å indikere trinn 3"/>
          <p:cNvGrpSpPr/>
          <p:nvPr/>
        </p:nvGrpSpPr>
        <p:grpSpPr bwMode="blackWhite">
          <a:xfrm>
            <a:off x="557319" y="4344232"/>
            <a:ext cx="558179" cy="409838"/>
            <a:chOff x="6953426" y="711274"/>
            <a:chExt cx="558179" cy="409838"/>
          </a:xfrm>
        </p:grpSpPr>
        <p:sp>
          <p:nvSpPr>
            <p:cNvPr id="27" name="Ellipse 26" descr="Liten sirkel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/>
            </a:p>
          </p:txBody>
        </p:sp>
        <p:sp>
          <p:nvSpPr>
            <p:cNvPr id="28" name="Tekstboks 27" descr="Tall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nb-NO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29" name="Plassholder for innhold 17"/>
          <p:cNvSpPr txBox="1">
            <a:spLocks/>
          </p:cNvSpPr>
          <p:nvPr/>
        </p:nvSpPr>
        <p:spPr>
          <a:xfrm>
            <a:off x="1076799" y="4360521"/>
            <a:ext cx="2475565" cy="1265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Kjøring til konfirmantfestivalen</a:t>
            </a:r>
          </a:p>
        </p:txBody>
      </p:sp>
      <p:sp>
        <p:nvSpPr>
          <p:cNvPr id="17" name="Plassholder for innhold 17"/>
          <p:cNvSpPr txBox="1">
            <a:spLocks/>
          </p:cNvSpPr>
          <p:nvPr/>
        </p:nvSpPr>
        <p:spPr>
          <a:xfrm>
            <a:off x="628962" y="5832234"/>
            <a:ext cx="3449878" cy="692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nb-NO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Tips! </a:t>
            </a:r>
            <a:r>
              <a:rPr lang="nb-NO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Alternativer for effekt </a:t>
            </a:r>
            <a:r>
              <a:rPr lang="nb-NO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gir deg enda flere alternativer for</a:t>
            </a:r>
            <a:r>
              <a:rPr lang="nb-NO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nb-NO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Transformasjon</a:t>
            </a:r>
            <a:r>
              <a:rPr lang="nb-NO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</p:txBody>
      </p:sp>
      <p:cxnSp>
        <p:nvCxnSpPr>
          <p:cNvPr id="20" name="Rett linj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296866" y="147243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de 6">
            <a:extLst>
              <a:ext uri="{FF2B5EF4-FFF2-40B4-BE49-F238E27FC236}">
                <a16:creationId xmlns:a16="http://schemas.microsoft.com/office/drawing/2014/main" id="{FA3E8F5E-6A25-AD93-2E7B-7B573FDC1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6526" y="1483164"/>
            <a:ext cx="4736570" cy="355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833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lvl="0" rtl="0"/>
            <a:r>
              <a:rPr lang="nb-NO" dirty="0">
                <a:latin typeface="Segoe UI Light" panose="020B0502040204020203" pitchFamily="34" charset="0"/>
                <a:cs typeface="Segoe UI Light" panose="020B0502040204020203" pitchFamily="34" charset="0"/>
              </a:rPr>
              <a:t>Betaling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half" idx="4294967295"/>
          </p:nvPr>
        </p:nvSpPr>
        <p:spPr>
          <a:xfrm>
            <a:off x="541611" y="1431010"/>
            <a:ext cx="4413626" cy="397827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Betaling for konfirmantåret 2026/2027: </a:t>
            </a: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rPr lang="nb-NO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1200 kr. </a:t>
            </a: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Om det er vanskelig å betale grunnet egen økonomi- skriv dette på en mail til </a:t>
            </a: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3"/>
              </a:rPr>
              <a:t>ferkingstad@karmoykirken.no</a:t>
            </a: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eller falnes@karmoykirken.no</a:t>
            </a:r>
            <a:br>
              <a:rPr lang="nb-NO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nb-NO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3" name="Gruppe 32" descr="Liten sirkel med tallet 1 i for å indikere trinn 1"/>
          <p:cNvGrpSpPr/>
          <p:nvPr/>
        </p:nvGrpSpPr>
        <p:grpSpPr bwMode="blackWhite">
          <a:xfrm>
            <a:off x="558723" y="4531632"/>
            <a:ext cx="558179" cy="409838"/>
            <a:chOff x="6953426" y="711274"/>
            <a:chExt cx="558179" cy="409838"/>
          </a:xfrm>
        </p:grpSpPr>
        <p:sp>
          <p:nvSpPr>
            <p:cNvPr id="34" name="Ellipse 33" descr="Liten sirkel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/>
            </a:p>
          </p:txBody>
        </p:sp>
        <p:sp>
          <p:nvSpPr>
            <p:cNvPr id="35" name="Tekstboks 34" descr="Tall 1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nb-NO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42" name="Plassholder for innhold 17"/>
          <p:cNvSpPr txBox="1">
            <a:spLocks/>
          </p:cNvSpPr>
          <p:nvPr/>
        </p:nvSpPr>
        <p:spPr>
          <a:xfrm>
            <a:off x="1066039" y="4571824"/>
            <a:ext cx="2563827" cy="15280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Ferkingstad:</a:t>
            </a:r>
          </a:p>
          <a:p>
            <a:pPr marL="0" indent="0" rtl="0">
              <a:spcAft>
                <a:spcPts val="2000"/>
              </a:spcAft>
              <a:buNone/>
            </a:pP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3361.63.22732 eller vipps 947806</a:t>
            </a:r>
          </a:p>
        </p:txBody>
      </p:sp>
      <p:grpSp>
        <p:nvGrpSpPr>
          <p:cNvPr id="36" name="Gruppe 35" descr="Liten sirkel med tallet 2 i for å indikere trinn 2"/>
          <p:cNvGrpSpPr/>
          <p:nvPr/>
        </p:nvGrpSpPr>
        <p:grpSpPr bwMode="blackWhite">
          <a:xfrm>
            <a:off x="4249102" y="4531632"/>
            <a:ext cx="558179" cy="409838"/>
            <a:chOff x="6953426" y="711274"/>
            <a:chExt cx="558179" cy="409838"/>
          </a:xfrm>
        </p:grpSpPr>
        <p:sp>
          <p:nvSpPr>
            <p:cNvPr id="37" name="Ellipse 36" descr="Liten sirkel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b-NO"/>
            </a:p>
          </p:txBody>
        </p:sp>
        <p:sp>
          <p:nvSpPr>
            <p:cNvPr id="38" name="Tekstboks 37" descr="Tall 2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nb-NO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43" name="Plassholder for innhold 17"/>
          <p:cNvSpPr txBox="1">
            <a:spLocks/>
          </p:cNvSpPr>
          <p:nvPr/>
        </p:nvSpPr>
        <p:spPr>
          <a:xfrm>
            <a:off x="4747855" y="4571824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Falnes: </a:t>
            </a:r>
          </a:p>
          <a:p>
            <a:pPr marL="0" indent="0">
              <a:spcAft>
                <a:spcPts val="2000"/>
              </a:spcAft>
              <a:buNone/>
            </a:pPr>
            <a:r>
              <a:rPr lang="nb-NO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3361.13.66871 eller vipps 947805</a:t>
            </a:r>
          </a:p>
        </p:txBody>
      </p:sp>
      <p:sp>
        <p:nvSpPr>
          <p:cNvPr id="44" name="Plassholder for innhold 17"/>
          <p:cNvSpPr txBox="1">
            <a:spLocks/>
          </p:cNvSpPr>
          <p:nvPr/>
        </p:nvSpPr>
        <p:spPr>
          <a:xfrm>
            <a:off x="8429668" y="4571824"/>
            <a:ext cx="2658635" cy="697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endParaRPr lang="nb-NO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Velkomstdokume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26_TF10001108_Win32" id="{FEDF4F56-13A9-49B6-AC16-CC2A77876251}" vid="{ACB1B2BA-37B7-4979-83F9-E40A4B1B05B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9FD0377CC7F904995527ACDC60FD57F" ma:contentTypeVersion="19" ma:contentTypeDescription="Opprett et nytt dokument." ma:contentTypeScope="" ma:versionID="d82e31576a34c9d085babab809753ba5">
  <xsd:schema xmlns:xsd="http://www.w3.org/2001/XMLSchema" xmlns:xs="http://www.w3.org/2001/XMLSchema" xmlns:p="http://schemas.microsoft.com/office/2006/metadata/properties" xmlns:ns2="868cf854-1fe5-4908-b9a9-ced4619ee859" xmlns:ns3="3373a750-1176-41c9-9e61-86a8e6d701fa" targetNamespace="http://schemas.microsoft.com/office/2006/metadata/properties" ma:root="true" ma:fieldsID="d000453478600f13710e4f644c2eed1c" ns2:_="" ns3:_="">
    <xsd:import namespace="868cf854-1fe5-4908-b9a9-ced4619ee859"/>
    <xsd:import namespace="3373a750-1176-41c9-9e61-86a8e6d701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8cf854-1fe5-4908-b9a9-ced4619ee8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ildemerkelapper" ma:readOnly="false" ma:fieldId="{5cf76f15-5ced-4ddc-b409-7134ff3c332f}" ma:taxonomyMulti="true" ma:sspId="a51ab8f9-e7ec-4c7d-aebc-04ca271d7d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73a750-1176-41c9-9e61-86a8e6d701fa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86acd8a8-e13d-4118-83e3-b22dab87bc7e}" ma:internalName="TaxCatchAll" ma:showField="CatchAllData" ma:web="3373a750-1176-41c9-9e61-86a8e6d701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373a750-1176-41c9-9e61-86a8e6d701fa" xsi:nil="true"/>
    <lcf76f155ced4ddcb4097134ff3c332f xmlns="868cf854-1fe5-4908-b9a9-ced4619ee85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7F7EB9E-527B-4D3B-86EE-F926F46CBF5A}"/>
</file>

<file path=customXml/itemProps2.xml><?xml version="1.0" encoding="utf-8"?>
<ds:datastoreItem xmlns:ds="http://schemas.openxmlformats.org/officeDocument/2006/customXml" ds:itemID="{0D155817-AA01-4B06-AA2D-A62DEB7ABF6C}"/>
</file>

<file path=customXml/itemProps3.xml><?xml version="1.0" encoding="utf-8"?>
<ds:datastoreItem xmlns:ds="http://schemas.openxmlformats.org/officeDocument/2006/customXml" ds:itemID="{CA1D5DBA-41FC-4007-BA13-29BAF70ECC0D}"/>
</file>

<file path=docProps/app.xml><?xml version="1.0" encoding="utf-8"?>
<Properties xmlns="http://schemas.openxmlformats.org/officeDocument/2006/extended-properties" xmlns:vt="http://schemas.openxmlformats.org/officeDocument/2006/docPropsVTypes">
  <Template>{8CBAA1F4-8908-44FB-852C-F93444B43D07}TF2989475c-5427-4edb-9ec1-00f4ce72165b1f591207_win32-df17817a63a2</Template>
  <TotalTime>33</TotalTime>
  <Words>173</Words>
  <Application>Microsoft Office PowerPoint</Application>
  <PresentationFormat>Widescreen</PresentationFormat>
  <Paragraphs>47</Paragraphs>
  <Slides>6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2" baseType="lpstr">
      <vt:lpstr>Arial</vt:lpstr>
      <vt:lpstr>Calibri</vt:lpstr>
      <vt:lpstr>Segoe UI</vt:lpstr>
      <vt:lpstr>Segoe UI Light</vt:lpstr>
      <vt:lpstr>Segoe UI Semibold</vt:lpstr>
      <vt:lpstr>Velkomstdokument</vt:lpstr>
      <vt:lpstr>Velkommen til foreldremøte </vt:lpstr>
      <vt:lpstr>Gudstjeneste</vt:lpstr>
      <vt:lpstr>Gruppevalg</vt:lpstr>
      <vt:lpstr>Fravær</vt:lpstr>
      <vt:lpstr>Foreldrebidrag</vt:lpstr>
      <vt:lpstr>Betaling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Solveig Bringaker</dc:creator>
  <cp:keywords/>
  <cp:lastModifiedBy>Solveig Bringaker</cp:lastModifiedBy>
  <cp:revision>1</cp:revision>
  <dcterms:created xsi:type="dcterms:W3CDTF">2026-09-14T13:22:29Z</dcterms:created>
  <dcterms:modified xsi:type="dcterms:W3CDTF">2026-09-14T13:55:54Z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0x010100F9FD0377CC7F904995527ACDC60FD57F</vt:lpwstr>
  </property>
</Properties>
</file>